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8" r:id="rId2"/>
    <p:sldId id="259" r:id="rId3"/>
    <p:sldId id="260" r:id="rId4"/>
    <p:sldId id="257" r:id="rId5"/>
    <p:sldId id="261" r:id="rId6"/>
    <p:sldId id="256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FFFF"/>
    <a:srgbClr val="92D050"/>
    <a:srgbClr val="F0F0F0"/>
    <a:srgbClr val="156082"/>
    <a:srgbClr val="96DCF8"/>
    <a:srgbClr val="595959"/>
    <a:srgbClr val="FF00FF"/>
    <a:srgbClr val="FFFF00"/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9" autoAdjust="0"/>
    <p:restoredTop sz="97416" autoAdjust="0"/>
  </p:normalViewPr>
  <p:slideViewPr>
    <p:cSldViewPr snapToGrid="0">
      <p:cViewPr>
        <p:scale>
          <a:sx n="75" d="100"/>
          <a:sy n="75" d="100"/>
        </p:scale>
        <p:origin x="3294" y="1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0220039308677"/>
          <c:y val="3.7415011690091642E-2"/>
          <c:w val="0.83269780249261549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Sheet2!$G$162:$G$192</c:f>
              <c:numCache>
                <c:formatCode>_(* #,##0_);_(* \(#,##0\);_(* "-"_);_(@_)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xVal>
          <c:yVal>
            <c:numRef>
              <c:f>Sheet2!$D$162:$D$192</c:f>
              <c:numCache>
                <c:formatCode>_(* #,##0_);_(* \(#,##0\);_(* "-"_);_(@_)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D-4B94-A02C-564A37235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ax val="1500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65618849377981E-2"/>
          <c:y val="2.394774864116574E-2"/>
          <c:w val="0.82895330343887064"/>
          <c:h val="0.680829121760516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Sheet2!$C$78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cat>
          <c:val>
            <c:numRef>
              <c:f>Sheet2!$C$80:$C$110</c:f>
              <c:numCache>
                <c:formatCode>0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Sheet2!$D$78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xVal>
          <c:yVal>
            <c:numRef>
              <c:f>Sheet2!$D$80:$D$110</c:f>
              <c:numCache>
                <c:formatCode>0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909487"/>
        <c:axId val="352908047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(TWh)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352908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="0" i="0" u="none" strike="noStrike" kern="1200" baseline="3000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09487"/>
        <c:crosses val="max"/>
        <c:crossBetween val="midCat"/>
        <c:dispUnits>
          <c:builtInUnit val="thousands"/>
        </c:dispUnits>
      </c:valAx>
      <c:valAx>
        <c:axId val="3529094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2908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02537909346744"/>
          <c:y val="6.9255765509655273E-2"/>
          <c:w val="0.32070810404328548"/>
          <c:h val="0.1435326316065788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0922258679518544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39E07-0DC5-4FB2-8EFC-9339BB5A38A7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21684-A562-4A9B-B3C1-5D20455A9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1684-A562-4A9B-B3C1-5D20455A9FC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1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55F18-09D6-06F0-52F6-FE7D371A8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B1D51-D292-80FD-F7C8-6411BEC1C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55FB7-9B7E-051A-8870-FC61A390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8C1F-A0BD-3304-A015-879C78C3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C0AC9-79E9-BF82-EAFD-5D17F2E9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3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3561-7295-1E0D-0569-C90429E4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12FA1-31A8-48D0-DD0F-05962B93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E49D-6355-C964-F33C-0904806F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3D0AC-B43D-8E35-FB1D-83FD3679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52D11-DEF6-28A6-3C0F-CECDDA8F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4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F420EF-2BB5-57BF-D2C0-B2ECF0BD0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F5DFAE-632B-A559-D903-FD8DF7F22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BA3-95DB-A308-32DE-EB76AE71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1716-BA05-0FA4-E9EE-B3F57A2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8213D-56F4-DD7B-9A84-F81793C2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2ECB-DDA7-0A3C-6DC0-53F742C9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D55A1-CA97-F41E-2FAE-41CF078F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EFCF3-8E75-6041-67F2-DD60D231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B138D-1933-3ADB-C0F9-974F3415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9B46-69D1-BFD8-B853-C72D5BCC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0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1E72C-57B2-6290-9B5A-5767FD94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FB77DB-B0F8-BA5C-1594-D4DF1D7D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6C7C6-EEBD-51D0-258E-F40909A8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679FA-A30D-2E51-31E0-358E9392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774FD-A26F-C583-82D0-B9D5530E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3D7D5-3785-6147-D9C5-CAEE50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4FF1C-45F5-A1C7-13E6-FC69831FF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0226D-F7B9-85C5-29BD-FCC7FF02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C16A0-3A69-4596-8F2D-1B8D584A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BDC32-F05C-1077-2AD2-64082B0F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2C7B5-0512-F35D-4104-8DFAA1DB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7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ABDCC-DFAF-AC7A-AB41-AAF35279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13175-D77A-5200-BF7C-44D97C53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50A7C-CBB6-8B2A-E256-FB86B71BA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8A099B-F9AA-0B0F-345F-C288547F8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0334E6-76CF-CAFE-809D-AF7609D0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D4650-0570-451E-AB80-E7122487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85F946-70C9-6348-0473-E7CA9A76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8F16A5-0E97-DEC3-1D95-A8EB8D5D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FFF92-981D-6880-C411-F1B40D5C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162F9-D556-E8F7-8DFD-484CBBD8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79D06-D619-9B85-B9F4-F32479AF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8F5E5-C595-78D8-E8C2-6651E67F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1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54601-80FB-4ADF-E680-5A4D08FA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FE4311-C98B-6202-96DD-D7B680B2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673ED-8183-9A88-D6F2-212DF0A9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A8A66-3A87-FC7D-7B4E-CCC38733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7A946-D435-1C1D-857D-92B41057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A48B0-C7B6-1230-29B9-013112E6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D5485-4AA2-923E-836B-88631B2A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7AADC-472D-861C-E855-79363D8E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D4F5D-07F0-91B9-EC8C-3571445A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5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263E2-50FA-5C5F-609F-F5714365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51C5ED-0A21-8F7D-23CA-D244659C6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EFBD91-5620-0B67-95B1-2F1AF5CD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69A16-4295-CED4-E829-37B566BC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21D8C-1609-99EB-5433-8A4BA2C8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31204-2C16-3E75-5462-DE39559F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3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4A5FB-52EE-2206-D45E-90EE1901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E5D5A-1F4E-5660-95C0-B195C76D0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02FA6-F6B2-22F8-D258-B167FC4FB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45E2C-F65D-4824-8008-5941D4E99895}" type="datetimeFigureOut">
              <a:rPr lang="ko-KR" altLang="en-US" smtClean="0"/>
              <a:t>2025-06-04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8172C-A682-4F75-D2BA-55E16FD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3851B-B87E-4133-21A9-D3275419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chart" Target="../charts/char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Relationship Id="rId9" Type="http://schemas.openxmlformats.org/officeDocument/2006/relationships/chart" Target="../charts/char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BD3A3-CE0F-5A8E-B022-5E50AA47B97B}"/>
              </a:ext>
            </a:extLst>
          </p:cNvPr>
          <p:cNvSpPr/>
          <p:nvPr/>
        </p:nvSpPr>
        <p:spPr>
          <a:xfrm>
            <a:off x="-8483600" y="-87841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ADB0A8-577A-1101-CF42-01E76C2D39C9}"/>
              </a:ext>
            </a:extLst>
          </p:cNvPr>
          <p:cNvSpPr/>
          <p:nvPr/>
        </p:nvSpPr>
        <p:spPr>
          <a:xfrm>
            <a:off x="-8324197" y="-74795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D1B846-A660-CA23-07E2-C20526590B4B}"/>
              </a:ext>
            </a:extLst>
          </p:cNvPr>
          <p:cNvSpPr/>
          <p:nvPr/>
        </p:nvSpPr>
        <p:spPr>
          <a:xfrm>
            <a:off x="-8324197" y="4212644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B960883-19C8-FEAA-ADE9-E1E4934A5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351036"/>
              </p:ext>
            </p:extLst>
          </p:nvPr>
        </p:nvGraphicFramePr>
        <p:xfrm>
          <a:off x="-8317274" y="255366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E5DCF83-B426-12FF-22AE-35325008C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707060"/>
              </p:ext>
            </p:extLst>
          </p:nvPr>
        </p:nvGraphicFramePr>
        <p:xfrm>
          <a:off x="-8324197" y="4560994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203BE25-778D-6424-2D3B-D59C847835DD}"/>
              </a:ext>
            </a:extLst>
          </p:cNvPr>
          <p:cNvSpPr/>
          <p:nvPr/>
        </p:nvSpPr>
        <p:spPr>
          <a:xfrm>
            <a:off x="59267" y="-74795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7A3A7-4581-9A64-8A0C-B877F9CD29D0}"/>
              </a:ext>
            </a:extLst>
          </p:cNvPr>
          <p:cNvSpPr/>
          <p:nvPr/>
        </p:nvSpPr>
        <p:spPr>
          <a:xfrm>
            <a:off x="218670" y="-6174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96F51-3816-32FB-393F-512A71BFB304}"/>
              </a:ext>
            </a:extLst>
          </p:cNvPr>
          <p:cNvSpPr/>
          <p:nvPr/>
        </p:nvSpPr>
        <p:spPr>
          <a:xfrm>
            <a:off x="218670" y="422569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3F15486-8554-C5CE-B147-58E0F2B3C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404302"/>
              </p:ext>
            </p:extLst>
          </p:nvPr>
        </p:nvGraphicFramePr>
        <p:xfrm>
          <a:off x="225593" y="268412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5C6F9C7-26F2-7953-5A5A-68F111C2E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403659"/>
              </p:ext>
            </p:extLst>
          </p:nvPr>
        </p:nvGraphicFramePr>
        <p:xfrm>
          <a:off x="218670" y="4574040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4512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8892-21BF-1CC2-8B2B-87CB5FF1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02C88-37E5-6ACF-3097-D96E76ECDFE5}"/>
              </a:ext>
            </a:extLst>
          </p:cNvPr>
          <p:cNvSpPr/>
          <p:nvPr/>
        </p:nvSpPr>
        <p:spPr>
          <a:xfrm>
            <a:off x="2294468" y="-574728"/>
            <a:ext cx="7840132" cy="919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69B3463-3D4B-CF73-1E1D-74A287434D9C}"/>
              </a:ext>
            </a:extLst>
          </p:cNvPr>
          <p:cNvSpPr/>
          <p:nvPr/>
        </p:nvSpPr>
        <p:spPr>
          <a:xfrm>
            <a:off x="2769253" y="-26317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C0EE67C-0D7F-5F15-6251-C8D63AC866E6}"/>
              </a:ext>
            </a:extLst>
          </p:cNvPr>
          <p:cNvSpPr/>
          <p:nvPr/>
        </p:nvSpPr>
        <p:spPr>
          <a:xfrm>
            <a:off x="2769253" y="402426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5E77633-03D4-A2FF-3720-EAE292C6B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004932"/>
              </p:ext>
            </p:extLst>
          </p:nvPr>
        </p:nvGraphicFramePr>
        <p:xfrm>
          <a:off x="2769253" y="4370460"/>
          <a:ext cx="6618568" cy="3781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627175F-F2C7-4316-B9B8-BC1A6CD89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929874"/>
              </p:ext>
            </p:extLst>
          </p:nvPr>
        </p:nvGraphicFramePr>
        <p:xfrm>
          <a:off x="2769253" y="83250"/>
          <a:ext cx="6617725" cy="379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5733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8585-3574-527C-CDDE-278BF8D6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F8C485-039F-54AA-C215-51A1BAF0031E}"/>
              </a:ext>
            </a:extLst>
          </p:cNvPr>
          <p:cNvSpPr/>
          <p:nvPr/>
        </p:nvSpPr>
        <p:spPr>
          <a:xfrm>
            <a:off x="0" y="-2970760"/>
            <a:ext cx="11381108" cy="13854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4A2CA38-0C88-CF9A-0179-09E26BE67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295" y="-2588571"/>
            <a:ext cx="5457217" cy="6858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8869F7D-27B6-775F-5B03-9A0AA6674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-2581544"/>
            <a:ext cx="5512390" cy="6858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57020A-A6A9-7BA9-B73B-4339429CD2BE}"/>
              </a:ext>
            </a:extLst>
          </p:cNvPr>
          <p:cNvSpPr/>
          <p:nvPr/>
        </p:nvSpPr>
        <p:spPr>
          <a:xfrm>
            <a:off x="125612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05554F-37EE-47BF-C574-15C02193CA81}"/>
              </a:ext>
            </a:extLst>
          </p:cNvPr>
          <p:cNvSpPr/>
          <p:nvPr/>
        </p:nvSpPr>
        <p:spPr>
          <a:xfrm>
            <a:off x="5690554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711436-95BC-D751-6678-A4683A76A2CF}"/>
              </a:ext>
            </a:extLst>
          </p:cNvPr>
          <p:cNvSpPr/>
          <p:nvPr/>
        </p:nvSpPr>
        <p:spPr>
          <a:xfrm>
            <a:off x="125612" y="954725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1504B7-3DD2-4554-286C-DD52B8785F37}"/>
              </a:ext>
            </a:extLst>
          </p:cNvPr>
          <p:cNvSpPr/>
          <p:nvPr/>
        </p:nvSpPr>
        <p:spPr>
          <a:xfrm>
            <a:off x="5690554" y="920861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02D9F2-4DAA-CCFA-593F-CD3ADF9F5254}"/>
              </a:ext>
            </a:extLst>
          </p:cNvPr>
          <p:cNvSpPr/>
          <p:nvPr/>
        </p:nvSpPr>
        <p:spPr>
          <a:xfrm>
            <a:off x="3012751" y="4433369"/>
            <a:ext cx="355600" cy="21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908E0D-1645-A4A8-7AD1-9230A65605CB}"/>
              </a:ext>
            </a:extLst>
          </p:cNvPr>
          <p:cNvSpPr/>
          <p:nvPr/>
        </p:nvSpPr>
        <p:spPr>
          <a:xfrm>
            <a:off x="6139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CB17EA-C4A3-28FE-6AFA-0E763D57F6D0}"/>
              </a:ext>
            </a:extLst>
          </p:cNvPr>
          <p:cNvSpPr/>
          <p:nvPr/>
        </p:nvSpPr>
        <p:spPr>
          <a:xfrm>
            <a:off x="5530650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E0AAFF-247D-7D49-085D-508616505E26}"/>
              </a:ext>
            </a:extLst>
          </p:cNvPr>
          <p:cNvSpPr/>
          <p:nvPr/>
        </p:nvSpPr>
        <p:spPr>
          <a:xfrm>
            <a:off x="125612" y="9809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01433B-0B6E-F0A1-D5C3-97F1C5588002}"/>
              </a:ext>
            </a:extLst>
          </p:cNvPr>
          <p:cNvSpPr/>
          <p:nvPr/>
        </p:nvSpPr>
        <p:spPr>
          <a:xfrm>
            <a:off x="5690554" y="9301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9A1CAF-436C-4CCC-F8FD-D196ED9901AA}"/>
              </a:ext>
            </a:extLst>
          </p:cNvPr>
          <p:cNvSpPr/>
          <p:nvPr/>
        </p:nvSpPr>
        <p:spPr>
          <a:xfrm>
            <a:off x="6139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AEF40-D58A-C3B0-4C66-47E110980243}"/>
              </a:ext>
            </a:extLst>
          </p:cNvPr>
          <p:cNvSpPr/>
          <p:nvPr/>
        </p:nvSpPr>
        <p:spPr>
          <a:xfrm>
            <a:off x="5530650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635604-C8C5-E9B5-8BF0-FD9205FA6B6A}"/>
              </a:ext>
            </a:extLst>
          </p:cNvPr>
          <p:cNvSpPr/>
          <p:nvPr/>
        </p:nvSpPr>
        <p:spPr>
          <a:xfrm>
            <a:off x="1537739" y="436479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Comparison of selected municipalities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D4797-1C0E-D0DE-7712-0CB3CB6FB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676" y="4719430"/>
            <a:ext cx="11277600" cy="611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8EA341-81FF-F73B-D786-D7BC92B4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82B46A-7488-89BD-DF65-65434874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0E516FA-D018-C306-F306-745ACF761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549283"/>
              </p:ext>
            </p:extLst>
          </p:nvPr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96136-63F4-A34F-011E-EE320ECD767E}"/>
              </a:ext>
            </a:extLst>
          </p:cNvPr>
          <p:cNvCxnSpPr>
            <a:cxnSpLocks/>
          </p:cNvCxnSpPr>
          <p:nvPr/>
        </p:nvCxnSpPr>
        <p:spPr>
          <a:xfrm>
            <a:off x="3386449" y="3050046"/>
            <a:ext cx="5472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F0D0CA-EBAF-2D8B-895B-964FA5D1FE2F}"/>
              </a:ext>
            </a:extLst>
          </p:cNvPr>
          <p:cNvCxnSpPr>
            <a:cxnSpLocks/>
          </p:cNvCxnSpPr>
          <p:nvPr/>
        </p:nvCxnSpPr>
        <p:spPr>
          <a:xfrm>
            <a:off x="3388214" y="3475496"/>
            <a:ext cx="5472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FFF65-F62E-EB17-9EC2-A04AFFD836EA}"/>
              </a:ext>
            </a:extLst>
          </p:cNvPr>
          <p:cNvCxnSpPr>
            <a:cxnSpLocks/>
          </p:cNvCxnSpPr>
          <p:nvPr/>
        </p:nvCxnSpPr>
        <p:spPr>
          <a:xfrm>
            <a:off x="3386448" y="2991626"/>
            <a:ext cx="5472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0BB731-CC18-1281-65B9-3AB1CD094E72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832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FF9F13-F964-EDF1-A1E6-5763192D7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859928"/>
              </p:ext>
            </p:extLst>
          </p:nvPr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5AE666A1-894F-A0F5-2DAE-20B3790CC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19F4F4C-7DFA-EEA5-277F-6388A7E70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43AFB03-7DC6-89F5-6AA6-800873801A5F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3AB093D-A875-648C-EEAA-DBCE67A68B8F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F750336-CD7A-C484-2501-A81B34A62EC9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C4C82A-C368-F347-8907-B961FC3DED63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F8F438-0B07-5F91-05C8-81734264CD05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BFB6C1-BE41-D8F9-7B3B-0D3AE6AB684B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DCEDED0-388A-0106-851E-D135A4E7659D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32093B2-1526-E3AE-9A82-6AA825171ACA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10F730E-467C-4E4A-F3A2-D894A26C3E0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BB0B24-146E-F982-34F9-F42FD2244986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783D41-E860-FD56-755D-6FDF69304E38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AD902B-A0FB-F9F4-9BE5-8DC9BA005CA9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2FD6009-B4C9-BF61-29D1-D73DEF292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ECE11DE0-F196-0B3B-CE6E-31C894B57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174593"/>
              </p:ext>
            </p:extLst>
          </p:nvPr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5A24D4A-9B87-EA66-63A5-EB2EADF5CAA2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1FCCCD9-5D4E-7BF0-879E-AF7248FEB2A6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33ECF44-D266-F760-3D7C-62D370F9FF5E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7AA8A27-45D1-762E-3748-85A472D3E9B8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26BE004-660C-0A0C-DC9D-24BC8A889A9E}"/>
              </a:ext>
            </a:extLst>
          </p:cNvPr>
          <p:cNvSpPr/>
          <p:nvPr/>
        </p:nvSpPr>
        <p:spPr>
          <a:xfrm rot="16200000">
            <a:off x="691453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864B6E-4DF3-4CF0-2AC3-FD23DD031269}"/>
              </a:ext>
            </a:extLst>
          </p:cNvPr>
          <p:cNvSpPr/>
          <p:nvPr/>
        </p:nvSpPr>
        <p:spPr>
          <a:xfrm rot="16200000">
            <a:off x="8432251" y="1849002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34692F-2E0D-8904-BD9B-9E5AB1A9465A}"/>
              </a:ext>
            </a:extLst>
          </p:cNvPr>
          <p:cNvSpPr/>
          <p:nvPr/>
        </p:nvSpPr>
        <p:spPr>
          <a:xfrm>
            <a:off x="3015034" y="2769720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314A8D-4787-9A27-B97B-F335619A8DA2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D7F331-D7F9-7074-3D87-6C9500CD1210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FAA40A-5BDF-7605-39B8-776A1C3F9AAB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DFEDA8-3148-DA73-2CDF-D378DD5FC381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CE8292-7443-2957-EB79-1F9BEA8320E2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FE1512-0597-E081-A344-FCD1AE3DB3C2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C6BE8-260D-A4DB-367F-C95526F48C2A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C6923A-7AD2-A25F-F9D9-F22A259ADE82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8DA3B9-0011-F7F3-C4DC-6AC21AF09AF9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28B61D-9FDE-1DC3-3A25-A1C8BD6E65EF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673BF7-7C88-B8B4-3637-3D58B41A2350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25906C-2697-AD89-5AE2-D0A153D672EB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14BC20-E477-2AE8-5179-7D4AE789F356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1C1EB8-0949-B104-AD70-557A4BFBAA58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952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56A2FF-AB46-62E4-CE86-AC2461D48B74}"/>
              </a:ext>
            </a:extLst>
          </p:cNvPr>
          <p:cNvSpPr/>
          <p:nvPr/>
        </p:nvSpPr>
        <p:spPr>
          <a:xfrm>
            <a:off x="5290667" y="3083288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1,461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A8C9B5-89BD-A5B3-6718-EE8CEAC52C6B}"/>
              </a:ext>
            </a:extLst>
          </p:cNvPr>
          <p:cNvSpPr/>
          <p:nvPr/>
        </p:nvSpPr>
        <p:spPr>
          <a:xfrm>
            <a:off x="4061194" y="3343513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146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4BF378-9B73-FC0B-AE76-FFC16F3E3946}"/>
              </a:ext>
            </a:extLst>
          </p:cNvPr>
          <p:cNvSpPr/>
          <p:nvPr/>
        </p:nvSpPr>
        <p:spPr>
          <a:xfrm>
            <a:off x="3080005" y="2843457"/>
            <a:ext cx="281632" cy="155709"/>
          </a:xfrm>
          <a:prstGeom prst="rect">
            <a:avLst/>
          </a:prstGeom>
          <a:noFill/>
          <a:ln w="9525">
            <a:solidFill>
              <a:srgbClr val="96DCF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EAC5CA-F283-75EB-EA1B-2BB63EB897DA}"/>
              </a:ext>
            </a:extLst>
          </p:cNvPr>
          <p:cNvSpPr/>
          <p:nvPr/>
        </p:nvSpPr>
        <p:spPr>
          <a:xfrm>
            <a:off x="3015034" y="2978858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9FED6C-38F0-0314-DD53-BD0D7DEF0C80}"/>
              </a:ext>
            </a:extLst>
          </p:cNvPr>
          <p:cNvSpPr/>
          <p:nvPr/>
        </p:nvSpPr>
        <p:spPr>
          <a:xfrm>
            <a:off x="3080005" y="3052595"/>
            <a:ext cx="281632" cy="155709"/>
          </a:xfrm>
          <a:prstGeom prst="rect">
            <a:avLst/>
          </a:prstGeom>
          <a:noFill/>
          <a:ln w="9525">
            <a:solidFill>
              <a:srgbClr val="15608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42F767-7ED7-10FF-F6E2-D2B11CD51622}"/>
              </a:ext>
            </a:extLst>
          </p:cNvPr>
          <p:cNvSpPr/>
          <p:nvPr/>
        </p:nvSpPr>
        <p:spPr>
          <a:xfrm>
            <a:off x="9487817" y="3345933"/>
            <a:ext cx="498054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</a:p>
          <a:p>
            <a:pPr algn="ctr"/>
            <a:r>
              <a:rPr lang="ko-KR" altLang="en-US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6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9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BB2D9C-AFDA-9BDC-01EA-05EB3BE9B80C}"/>
              </a:ext>
            </a:extLst>
          </p:cNvPr>
          <p:cNvSpPr/>
          <p:nvPr/>
        </p:nvSpPr>
        <p:spPr>
          <a:xfrm>
            <a:off x="9595302" y="3293779"/>
            <a:ext cx="312515" cy="279220"/>
          </a:xfrm>
          <a:prstGeom prst="rect">
            <a:avLst/>
          </a:prstGeom>
          <a:noFill/>
          <a:ln w="952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0FA291-DF92-981E-04F7-15AFCAB9C243}"/>
              </a:ext>
            </a:extLst>
          </p:cNvPr>
          <p:cNvSpPr/>
          <p:nvPr/>
        </p:nvSpPr>
        <p:spPr>
          <a:xfrm>
            <a:off x="3015034" y="3320412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69ED396-E778-1072-9F99-364C885B4C85}"/>
              </a:ext>
            </a:extLst>
          </p:cNvPr>
          <p:cNvSpPr/>
          <p:nvPr/>
        </p:nvSpPr>
        <p:spPr>
          <a:xfrm>
            <a:off x="3080005" y="3394149"/>
            <a:ext cx="281632" cy="155709"/>
          </a:xfrm>
          <a:prstGeom prst="rect">
            <a:avLst/>
          </a:prstGeom>
          <a:noFill/>
          <a:ln w="9525">
            <a:solidFill>
              <a:srgbClr val="E9713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292FDA-629B-BC19-2D43-086BF64AE824}"/>
              </a:ext>
            </a:extLst>
          </p:cNvPr>
          <p:cNvSpPr/>
          <p:nvPr/>
        </p:nvSpPr>
        <p:spPr>
          <a:xfrm>
            <a:off x="3346777" y="-477201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50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C7B8-C3CD-FA83-6996-AFC77D89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4B37D32-08C4-CFFC-99DA-1FD65C18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8875C-AFCB-5B31-1690-AF2ABE90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95105C3-C102-22C9-D542-0127230A5DB5}"/>
              </a:ext>
            </a:extLst>
          </p:cNvPr>
          <p:cNvGraphicFramePr>
            <a:graphicFrameLocks/>
          </p:cNvGraphicFramePr>
          <p:nvPr/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1745BA-B179-D002-8941-EBDCB8911942}"/>
              </a:ext>
            </a:extLst>
          </p:cNvPr>
          <p:cNvCxnSpPr>
            <a:cxnSpLocks/>
          </p:cNvCxnSpPr>
          <p:nvPr/>
        </p:nvCxnSpPr>
        <p:spPr>
          <a:xfrm>
            <a:off x="3743828" y="30500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87CD75-4BE5-E252-AE6C-B291245CDE49}"/>
              </a:ext>
            </a:extLst>
          </p:cNvPr>
          <p:cNvCxnSpPr>
            <a:cxnSpLocks/>
          </p:cNvCxnSpPr>
          <p:nvPr/>
        </p:nvCxnSpPr>
        <p:spPr>
          <a:xfrm>
            <a:off x="3750178" y="34754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702C055-145C-B713-6906-9A2F39FF005F}"/>
              </a:ext>
            </a:extLst>
          </p:cNvPr>
          <p:cNvCxnSpPr>
            <a:cxnSpLocks/>
          </p:cNvCxnSpPr>
          <p:nvPr/>
        </p:nvCxnSpPr>
        <p:spPr>
          <a:xfrm>
            <a:off x="3743828" y="29916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739BD7-6A56-4BE8-BC40-A86A6EB89680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DE85E64-9799-EB8E-D7F1-8663011A04A0}"/>
              </a:ext>
            </a:extLst>
          </p:cNvPr>
          <p:cNvGraphicFramePr>
            <a:graphicFrameLocks/>
          </p:cNvGraphicFramePr>
          <p:nvPr/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15B41235-0DC5-AC53-A24E-D39447B9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97B3248-9875-0365-B440-BED8C98F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C37BB9E-A3B2-1DC9-0253-B75D0DF54C1A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05937E1-3C0C-9C0F-FAFB-C73CEE771915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3329050-4858-087C-FC3A-9C5570C693FA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C146C8D-D3BC-ECBF-B70A-C00CFEBC77A0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6D63AE-5A07-283C-C087-84C61F36F70B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3A3E63-52EB-7F13-7706-D44945D420A0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BF63C8-E180-0BEF-900D-603FC8BFE7F8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0A2005-D269-F4FC-77CF-EC5ED880B7D2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379B8E4-54E6-76B3-4C9E-5AFFC75B21A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1CDE79-02A2-0397-2CF8-D99A8D5AEAEA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3F768A-60D5-0440-1372-517075EC956D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B2219C-8705-5451-FB1B-B198D729EC6C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26A62FD-A5E1-0C90-17F7-1D03F99C9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63049224-44F9-9A36-0D8C-B467BAD350BE}"/>
              </a:ext>
            </a:extLst>
          </p:cNvPr>
          <p:cNvGraphicFramePr>
            <a:graphicFrameLocks/>
          </p:cNvGraphicFramePr>
          <p:nvPr/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D4C10B7-7F43-6613-E08B-A1E63DCAEAF0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0AC2FE-2BF2-A938-9833-D29F89E86CAC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0CA1D6C-67B6-7B51-B1A8-504D8DE9E072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1351155-F546-32DD-3278-02338F5446BE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69E5F3-15ED-65FD-9ECB-17C15177954F}"/>
              </a:ext>
            </a:extLst>
          </p:cNvPr>
          <p:cNvSpPr/>
          <p:nvPr/>
        </p:nvSpPr>
        <p:spPr>
          <a:xfrm rot="16200000">
            <a:off x="962622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6344872-0E08-2489-625F-3A07B055CFE7}"/>
              </a:ext>
            </a:extLst>
          </p:cNvPr>
          <p:cNvSpPr/>
          <p:nvPr/>
        </p:nvSpPr>
        <p:spPr>
          <a:xfrm rot="16200000">
            <a:off x="8148008" y="1841316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F669107-44D9-92EC-5837-B4AAF2C9D148}"/>
              </a:ext>
            </a:extLst>
          </p:cNvPr>
          <p:cNvSpPr/>
          <p:nvPr/>
        </p:nvSpPr>
        <p:spPr>
          <a:xfrm>
            <a:off x="3346777" y="71607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15FD6-F9E1-89F7-E172-103E0D702ADE}"/>
              </a:ext>
            </a:extLst>
          </p:cNvPr>
          <p:cNvSpPr/>
          <p:nvPr/>
        </p:nvSpPr>
        <p:spPr>
          <a:xfrm>
            <a:off x="8620125" y="3205028"/>
            <a:ext cx="466918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4353E3-757D-D9FD-00BE-AE692B001E96}"/>
              </a:ext>
            </a:extLst>
          </p:cNvPr>
          <p:cNvSpPr/>
          <p:nvPr/>
        </p:nvSpPr>
        <p:spPr>
          <a:xfrm>
            <a:off x="3733967" y="2718585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4EAC2E-65A6-E458-10B0-87164D17764E}"/>
              </a:ext>
            </a:extLst>
          </p:cNvPr>
          <p:cNvSpPr/>
          <p:nvPr/>
        </p:nvSpPr>
        <p:spPr>
          <a:xfrm>
            <a:off x="3733967" y="2982190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A7C004-F57E-411E-BC0D-DDEC020D8BF1}"/>
              </a:ext>
            </a:extLst>
          </p:cNvPr>
          <p:cNvSpPr/>
          <p:nvPr/>
        </p:nvSpPr>
        <p:spPr>
          <a:xfrm>
            <a:off x="3733967" y="3402148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21E072-982F-58BF-3AAE-ABB1BC818280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8EFF6E-A62D-78D2-FCFD-D5CC53B06377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BF6C35-C6BD-E1FA-5EA8-8B857FB7F3D3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A62ED-623F-C15A-4722-55A6CA39BD6C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CE58B-0316-AA17-253B-34174397D04B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8F0D14-7CF6-8647-C896-B0DB7378F9E1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EC81EE-BD2C-6CE3-51F1-CEFC9AECF8E4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F5F36C-9797-C0CA-FA84-86AAACBB3070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D1A335-D05F-9F85-3FCF-41C5469431E2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42AF8-A72B-E7B5-9FB6-957153E39B8B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1E1E76-95A3-18A0-1B41-A598F96897B6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A84D2-3438-A849-07EE-BE98F73F2C1A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1E0A1F-0E19-0082-4CB3-5CB74A810140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458EBF-D696-3655-6F81-B38B6274D56C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881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212F3-8FB0-B4BC-CD97-69CCF9132906}"/>
              </a:ext>
            </a:extLst>
          </p:cNvPr>
          <p:cNvSpPr/>
          <p:nvPr/>
        </p:nvSpPr>
        <p:spPr>
          <a:xfrm>
            <a:off x="2927349" y="802909"/>
            <a:ext cx="3365501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69142-1D89-BF86-C2C6-2EFAF5519560}"/>
              </a:ext>
            </a:extLst>
          </p:cNvPr>
          <p:cNvSpPr/>
          <p:nvPr/>
        </p:nvSpPr>
        <p:spPr>
          <a:xfrm>
            <a:off x="6343631" y="802909"/>
            <a:ext cx="3635375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9" name="그림 8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D20A8B-41DD-5565-636C-9CCFE4FE2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73" r="2564" b="8434"/>
          <a:stretch/>
        </p:blipFill>
        <p:spPr>
          <a:xfrm>
            <a:off x="2864016" y="802908"/>
            <a:ext cx="3428834" cy="4378692"/>
          </a:xfrm>
          <a:prstGeom prst="rect">
            <a:avLst/>
          </a:prstGeom>
        </p:spPr>
      </p:pic>
      <p:pic>
        <p:nvPicPr>
          <p:cNvPr id="10" name="그림 9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6DE437-B214-0E49-7312-33EB0A096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9" y="458975"/>
            <a:ext cx="3570796" cy="51980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23126E-B292-63A3-13AF-B32A6E6DBCFE}"/>
              </a:ext>
            </a:extLst>
          </p:cNvPr>
          <p:cNvSpPr/>
          <p:nvPr/>
        </p:nvSpPr>
        <p:spPr>
          <a:xfrm>
            <a:off x="5377279" y="5094790"/>
            <a:ext cx="914400" cy="8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037780-4ECC-9FC3-DDB8-9A43B64A0A63}"/>
              </a:ext>
            </a:extLst>
          </p:cNvPr>
          <p:cNvSpPr/>
          <p:nvPr/>
        </p:nvSpPr>
        <p:spPr>
          <a:xfrm>
            <a:off x="9030502" y="5191296"/>
            <a:ext cx="914400" cy="574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6EA40A-C544-5433-A4BE-AD5A3602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57" t="92687" r="3526"/>
          <a:stretch/>
        </p:blipFill>
        <p:spPr>
          <a:xfrm>
            <a:off x="5597695" y="4664403"/>
            <a:ext cx="524933" cy="371521"/>
          </a:xfrm>
          <a:prstGeom prst="rect">
            <a:avLst/>
          </a:prstGeom>
        </p:spPr>
      </p:pic>
      <p:pic>
        <p:nvPicPr>
          <p:cNvPr id="14" name="그림 13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D5C6B3-2647-C0EB-80E9-17B339A90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07" t="92897" r="1955"/>
          <a:stretch/>
        </p:blipFill>
        <p:spPr>
          <a:xfrm>
            <a:off x="9221002" y="4740082"/>
            <a:ext cx="533400" cy="36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A00352-5CF8-55DD-39E0-D850BE848563}"/>
              </a:ext>
            </a:extLst>
          </p:cNvPr>
          <p:cNvSpPr txBox="1"/>
          <p:nvPr/>
        </p:nvSpPr>
        <p:spPr>
          <a:xfrm>
            <a:off x="2864016" y="762301"/>
            <a:ext cx="20802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a) Technical potential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56B48-5800-BA5A-84B8-D7BD9EBB2646}"/>
              </a:ext>
            </a:extLst>
          </p:cNvPr>
          <p:cNvSpPr txBox="1"/>
          <p:nvPr/>
        </p:nvSpPr>
        <p:spPr>
          <a:xfrm>
            <a:off x="6285021" y="762301"/>
            <a:ext cx="1807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 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2097953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340</Words>
  <Application>Microsoft Office PowerPoint</Application>
  <PresentationFormat>와이드스크린</PresentationFormat>
  <Paragraphs>97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바탕체</vt:lpstr>
      <vt:lpstr>Arial</vt:lpstr>
      <vt:lpstr>KoPub돋움체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 승호</dc:creator>
  <cp:lastModifiedBy>전 승호</cp:lastModifiedBy>
  <cp:revision>16</cp:revision>
  <dcterms:created xsi:type="dcterms:W3CDTF">2025-05-23T00:28:16Z</dcterms:created>
  <dcterms:modified xsi:type="dcterms:W3CDTF">2025-06-04T01:56:41Z</dcterms:modified>
</cp:coreProperties>
</file>